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4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07F25B-FEB5-4ECC-AE14-BF63FEC372B0}" type="datetimeFigureOut">
              <a:rPr lang="ru-RU" smtClean="0"/>
              <a:pPr/>
              <a:t>06.05.2018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54EBA6-B03C-4F05-A25E-58AAF0A5C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848872" cy="20882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 РАЗВЕДЕНИЯ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МОЛОЧНОГО  СКОТА В МОСКОВСКОМ РЕГИОНЕ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085184"/>
            <a:ext cx="4248472" cy="7920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Начальник информационно-аналитического отдела ОАО «Московское» по племенной работе»</a:t>
            </a:r>
          </a:p>
          <a:p>
            <a:pPr algn="ctr"/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Шаркаева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Г.А.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7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86409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характеристики молочного скотоводства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4946977"/>
              </p:ext>
            </p:extLst>
          </p:nvPr>
        </p:nvGraphicFramePr>
        <p:xfrm>
          <a:off x="179512" y="1268762"/>
          <a:ext cx="8784975" cy="4274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3138"/>
                <a:gridCol w="1187382"/>
                <a:gridCol w="1152128"/>
                <a:gridCol w="1368152"/>
                <a:gridCol w="1584175"/>
              </a:tblGrid>
              <a:tr h="79208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2016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в % к 2016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451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крупного рогатого скота, тыс. гол.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948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коров, тыс. гол.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948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молока, тыс. тонн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628,9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644,3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+15,4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948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Удой на корову, кг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948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 телят на 100 коров, гол.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12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2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Породный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состав молочного скота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492231"/>
              </p:ext>
            </p:extLst>
          </p:nvPr>
        </p:nvGraphicFramePr>
        <p:xfrm>
          <a:off x="467544" y="1124744"/>
          <a:ext cx="8424936" cy="5505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833660"/>
                <a:gridCol w="1067136"/>
                <a:gridCol w="1067136"/>
                <a:gridCol w="1067136"/>
                <a:gridCol w="1186822"/>
                <a:gridCol w="1186822"/>
              </a:tblGrid>
              <a:tr h="346712">
                <a:tc row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Порода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скота,%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коров,%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Быки-производители, гол.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 породы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Айрширская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Англерская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Джерсейская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225" algn="l"/>
                          <a:tab pos="331470" algn="ctr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Костромская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Красная горбатовская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Симментальская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Тагильская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Холмогорская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-1,03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Черно-пестрая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50,60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2,99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Голштинская (ч/п мас)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37,48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-2,20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-2,46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Бурая швицкая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Ярославская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Монбельярдская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0,003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Голштинская (к/п мас)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3551" marR="235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30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106613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Таблица 3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Молочная продуктивность коров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последней законченной лактации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6310192"/>
              </p:ext>
            </p:extLst>
          </p:nvPr>
        </p:nvGraphicFramePr>
        <p:xfrm>
          <a:off x="251520" y="1196752"/>
          <a:ext cx="8352927" cy="5100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1068"/>
                <a:gridCol w="705276"/>
                <a:gridCol w="936104"/>
                <a:gridCol w="1119102"/>
                <a:gridCol w="961488"/>
                <a:gridCol w="1046673"/>
                <a:gridCol w="1193216"/>
              </a:tblGrid>
              <a:tr h="317917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Порода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  2016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4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удой, кг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жира,%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удой, кг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жира,%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 породы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+0,02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Айрширская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6181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4,44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-78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+0,05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5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Джерсейская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5790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5,63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+267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+0,06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Костромская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+427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+0,04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Холмогорская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5888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3,80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-195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Черно-пестрая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6856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+193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+0,03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Голштинская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(ч/п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7993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+0,02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Ярославская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946" marR="43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36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Таблица 4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Основные показатели работы племенных хозяйств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3413928"/>
              </p:ext>
            </p:extLst>
          </p:nvPr>
        </p:nvGraphicFramePr>
        <p:xfrm>
          <a:off x="107503" y="692697"/>
          <a:ext cx="8856986" cy="6093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9"/>
                <a:gridCol w="1080120"/>
                <a:gridCol w="1296144"/>
                <a:gridCol w="1264409"/>
                <a:gridCol w="1183864"/>
              </a:tblGrid>
              <a:tr h="223658">
                <a:tc row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Племенные заводы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Плем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репродукторы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r>
                        <a:rPr lang="ru-RU" sz="1400" u="sng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2017+к 2016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658"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хозяйств,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хоз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658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скота: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658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тыс.гол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658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коров,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тыс.гол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65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Молочная продуктивность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удой,кг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7973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+279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7587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молочный жир,%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молочный белок,%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+0,02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+0,05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658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коров с удоем выше 10000 кг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2846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+921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+271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658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возраст коров: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658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при первом отеле, дней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658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при выбытии, отел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+0,3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65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Ввод нетелей в основное стадо,%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Получено телят на 100 коров, гол.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Продолжительность: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сервис-периода, дней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8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сухостойного периода, дней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Реализовано племенного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молодняка: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всего, гол.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-460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132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в том числе бычков, гол.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273" marR="44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6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>Список высокопродуктивных коров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2092153"/>
              </p:ext>
            </p:extLst>
          </p:nvPr>
        </p:nvGraphicFramePr>
        <p:xfrm>
          <a:off x="0" y="692713"/>
          <a:ext cx="9134128" cy="6054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8217"/>
                <a:gridCol w="2452218"/>
                <a:gridCol w="1678217"/>
                <a:gridCol w="904217"/>
                <a:gridCol w="904217"/>
                <a:gridCol w="774001"/>
                <a:gridCol w="743041"/>
              </a:tblGrid>
              <a:tr h="143999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Район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Хозяйство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Кличка и инвентарный №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лакта-ции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Молочная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продуктивн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305 дней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удой, кг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жир, 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белок, 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Айрширская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порода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Озерский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ОАО «Боково»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Metallica 191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10392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С-Посадский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ФГБУ СГЦ «Смена»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Аляска 16504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10385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4,25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С-Посадский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ФГБУ СГЦ «Смена»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Пудра 1623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10360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3,38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Озерский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ОАО «Боково»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Madeira 50300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10295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Озерский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ОАО «Боково»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Myrsky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836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10279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Джерсейская порода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249"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Ступинский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ЗАО «Малино»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Белинка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4271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9880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Фасоль 6622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9783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4,70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Лиана 5581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8613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5,14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Гамлетка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2038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8509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5,06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Белинка 6585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8441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5,00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Холмогорская порода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Раменский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АПК «Вохринка»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Пируша 10269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11784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5,50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4,42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66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Раменский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АПК «Вохринка»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Метелка 13395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11413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4,61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Раменский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АПК «Вохринка»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Дикая 13323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11393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2,96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Раменский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АПК «Вохринка»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Патока 13310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11343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Луховицкий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«Агроимпэкс»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Хрулия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12330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11203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3,77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Голштинская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порода (ч/п масти)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Пос. М-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Ярцевское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«СОВАГРОТЕХ»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13078 577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16085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Пос. М-Ярцевское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«СОВАГРОТЕХ»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12207 644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15638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2,92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Пос. М-Ярцевское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«СОВАГРОТЕХ»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13156 449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15598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Пос. М-Ярцевское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«СОВАГРОТЕХ»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13277 151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15568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Пос. М-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Ярцевское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«СОВАГРОТЕХ»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13294 583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15545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Пушкинский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ООО «Лесные Поляны»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Дамба 5453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15300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3,84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Черно-пестрая порода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249">
                <a:tc row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Ленинский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ЗАО «Совхоз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им.Ленина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7420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15990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7473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15412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15198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7360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14284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6122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7520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13904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870" marR="3987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866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7809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Производственное использование коров в 2017 году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7190733"/>
              </p:ext>
            </p:extLst>
          </p:nvPr>
        </p:nvGraphicFramePr>
        <p:xfrm>
          <a:off x="179512" y="1268759"/>
          <a:ext cx="8784976" cy="4673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8168"/>
                <a:gridCol w="1023857"/>
                <a:gridCol w="1023857"/>
                <a:gridCol w="1013759"/>
                <a:gridCol w="1090890"/>
                <a:gridCol w="1090890"/>
                <a:gridCol w="993555"/>
              </a:tblGrid>
              <a:tr h="339014">
                <a:tc row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Порода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возраст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Ввод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нетелей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стадо,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Продолжительность, дней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Выход живых телят на 100 коров, гол.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0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1 отеле,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выбытии, отелов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сервис-периода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сухостой-ного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периода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19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 породы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Айрширская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8163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Джерсейская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197">
                <a:tc>
                  <a:txBody>
                    <a:bodyPr/>
                    <a:lstStyle/>
                    <a:p>
                      <a:pPr marL="47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Костромская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Холмогорская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Черно-пестрая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Голштинская (ч/п мас)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197">
                <a:tc>
                  <a:txBody>
                    <a:bodyPr/>
                    <a:lstStyle/>
                    <a:p>
                      <a:pPr marL="476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Ярославская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9815" marR="298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93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7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>Основные причины выбытия коров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1308717"/>
              </p:ext>
            </p:extLst>
          </p:nvPr>
        </p:nvGraphicFramePr>
        <p:xfrm>
          <a:off x="179511" y="1449128"/>
          <a:ext cx="8784977" cy="4752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1675"/>
                <a:gridCol w="1010889"/>
                <a:gridCol w="1010889"/>
                <a:gridCol w="1010889"/>
                <a:gridCol w="1010889"/>
                <a:gridCol w="924873"/>
                <a:gridCol w="924873"/>
              </a:tblGrid>
              <a:tr h="337731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Причины выбытия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 хозяйства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Племенные       заводы 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Племенные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репродукторы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коровы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перво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телки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коровы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перво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-телки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коровы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перво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-телки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1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Выбыло всего,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тыс.гол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28,776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6,454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9,875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4,084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24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по низкой продуктивности,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9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Гинекологические заболевания, яловость,%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81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заболевания вымени,%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81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заболевания конечностей,%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0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травмы,5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4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лейкоз,%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81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прочие причины,%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3542" marR="3354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95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7101408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9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</TotalTime>
  <Words>1098</Words>
  <Application>Microsoft Office PowerPoint</Application>
  <PresentationFormat>Экран (4:3)</PresentationFormat>
  <Paragraphs>673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 РЕЗУЛЬТАТЫ  РАЗВЕДЕНИЯ  МОЛОЧНОГО  СКОТА В МОСКОВСКОМ РЕГИОНЕ</vt:lpstr>
      <vt:lpstr>Таблица 1 Основные характеристики молочного скотоводства </vt:lpstr>
      <vt:lpstr>Таблица 2  Породный состав молочного скота </vt:lpstr>
      <vt:lpstr>Таблица 3  Молочная продуктивность коров по последней законченной лактации </vt:lpstr>
      <vt:lpstr>Таблица 4 Основные показатели работы племенных хозяйств </vt:lpstr>
      <vt:lpstr>Таблица 5 Список высокопродуктивных коров </vt:lpstr>
      <vt:lpstr>Таблица 6 Производственное использование коров в 2017 году </vt:lpstr>
      <vt:lpstr>Таблица 7 Основные причины выбытия коров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Валерий Шаркаев</cp:lastModifiedBy>
  <cp:revision>26</cp:revision>
  <cp:lastPrinted>2018-05-04T12:38:35Z</cp:lastPrinted>
  <dcterms:created xsi:type="dcterms:W3CDTF">2018-05-04T10:43:08Z</dcterms:created>
  <dcterms:modified xsi:type="dcterms:W3CDTF">2018-05-06T18:20:06Z</dcterms:modified>
</cp:coreProperties>
</file>